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62" r:id="rId6"/>
    <p:sldId id="260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2DF68-5AB2-49A4-A35C-FF08B066C232}" type="datetimeFigureOut">
              <a:rPr lang="sk-SK" smtClean="0"/>
              <a:pPr/>
              <a:t>28. 10. 2014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A6140-CD78-4233-B53D-C3700FB5BECB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A6140-CD78-4233-B53D-C3700FB5BECB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3BD3-5816-4C44-87AC-9BB9CB7F79B0}" type="datetimeFigureOut">
              <a:rPr lang="sk-SK" smtClean="0"/>
              <a:pPr/>
              <a:t>28. 10. 2014</a:t>
            </a:fld>
            <a:endParaRPr lang="sk-SK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C046-4F32-42C2-8718-B82752897F6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3BD3-5816-4C44-87AC-9BB9CB7F79B0}" type="datetimeFigureOut">
              <a:rPr lang="sk-SK" smtClean="0"/>
              <a:pPr/>
              <a:t>28. 10. 2014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C046-4F32-42C2-8718-B82752897F6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3BD3-5816-4C44-87AC-9BB9CB7F79B0}" type="datetimeFigureOut">
              <a:rPr lang="sk-SK" smtClean="0"/>
              <a:pPr/>
              <a:t>28. 10. 2014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C046-4F32-42C2-8718-B82752897F6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3BD3-5816-4C44-87AC-9BB9CB7F79B0}" type="datetimeFigureOut">
              <a:rPr lang="sk-SK" smtClean="0"/>
              <a:pPr/>
              <a:t>28. 10. 2014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C046-4F32-42C2-8718-B82752897F6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3BD3-5816-4C44-87AC-9BB9CB7F79B0}" type="datetimeFigureOut">
              <a:rPr lang="sk-SK" smtClean="0"/>
              <a:pPr/>
              <a:t>28. 10. 2014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C046-4F32-42C2-8718-B82752897F6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3BD3-5816-4C44-87AC-9BB9CB7F79B0}" type="datetimeFigureOut">
              <a:rPr lang="sk-SK" smtClean="0"/>
              <a:pPr/>
              <a:t>28. 10. 2014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C046-4F32-42C2-8718-B82752897F6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3BD3-5816-4C44-87AC-9BB9CB7F79B0}" type="datetimeFigureOut">
              <a:rPr lang="sk-SK" smtClean="0"/>
              <a:pPr/>
              <a:t>28. 10. 2014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C046-4F32-42C2-8718-B82752897F6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3BD3-5816-4C44-87AC-9BB9CB7F79B0}" type="datetimeFigureOut">
              <a:rPr lang="sk-SK" smtClean="0"/>
              <a:pPr/>
              <a:t>28. 10. 2014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C046-4F32-42C2-8718-B82752897F6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3BD3-5816-4C44-87AC-9BB9CB7F79B0}" type="datetimeFigureOut">
              <a:rPr lang="sk-SK" smtClean="0"/>
              <a:pPr/>
              <a:t>28. 10. 2014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C046-4F32-42C2-8718-B82752897F6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3BD3-5816-4C44-87AC-9BB9CB7F79B0}" type="datetimeFigureOut">
              <a:rPr lang="sk-SK" smtClean="0"/>
              <a:pPr/>
              <a:t>28. 10. 2014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C046-4F32-42C2-8718-B82752897F6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3BD3-5816-4C44-87AC-9BB9CB7F79B0}" type="datetimeFigureOut">
              <a:rPr lang="sk-SK" smtClean="0"/>
              <a:pPr/>
              <a:t>28. 10. 2014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6F9C046-4F32-42C2-8718-B82752897F6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4E3BD3-5816-4C44-87AC-9BB9CB7F79B0}" type="datetimeFigureOut">
              <a:rPr lang="sk-SK" smtClean="0"/>
              <a:pPr/>
              <a:t>28. 10. 2014</a:t>
            </a:fld>
            <a:endParaRPr lang="sk-SK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F9C046-4F32-42C2-8718-B82752897F61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Bicykel a jeho výbava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René Farkašovský 7.B</a:t>
            </a:r>
          </a:p>
          <a:p>
            <a:endParaRPr lang="sk-SK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Bicykel</a:t>
            </a:r>
            <a:endParaRPr lang="sk-SK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Bicykel je dopravný prostriedok.</a:t>
            </a:r>
          </a:p>
          <a:p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Jeho používaťeľ sa volá </a:t>
            </a: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cyklista</a:t>
            </a: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Cyklista </a:t>
            </a: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by mal mať : </a:t>
            </a:r>
            <a:r>
              <a:rPr lang="sk-SK" u="sng" dirty="0" smtClean="0">
                <a:solidFill>
                  <a:srgbClr val="FF0000"/>
                </a:solidFill>
              </a:rPr>
              <a:t>prilbu , chránče na nohy a ruky a reflexné prvky !!!!</a:t>
            </a:r>
          </a:p>
          <a:p>
            <a:endParaRPr lang="sk-SK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3" descr="prilb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4786322"/>
            <a:ext cx="1524000" cy="923925"/>
          </a:xfrm>
          <a:prstGeom prst="rect">
            <a:avLst/>
          </a:prstGeom>
        </p:spPr>
      </p:pic>
      <p:pic>
        <p:nvPicPr>
          <p:cNvPr id="5" name="Picture 4" descr="ves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4" y="4071942"/>
            <a:ext cx="1338265" cy="1900242"/>
          </a:xfrm>
          <a:prstGeom prst="rect">
            <a:avLst/>
          </a:prstGeom>
        </p:spPr>
      </p:pic>
      <p:pic>
        <p:nvPicPr>
          <p:cNvPr id="6" name="Picture 5" descr="rukavic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4143380"/>
            <a:ext cx="1428745" cy="1428745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Časti bicykla</a:t>
            </a:r>
            <a:endParaRPr lang="sk-SK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Bicykel </a:t>
            </a:r>
            <a:r>
              <a:rPr lang="sk-SK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sa skladá z: </a:t>
            </a:r>
            <a:endParaRPr lang="sk-SK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 descr="bycike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30276">
            <a:off x="1520826" y="2215000"/>
            <a:ext cx="7338099" cy="4065574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Defekt</a:t>
            </a:r>
            <a:endParaRPr lang="sk-SK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 opravu defektu potrebujeme : </a:t>
            </a:r>
            <a:r>
              <a:rPr lang="sk-SK" u="sng" dirty="0" smtClean="0">
                <a:solidFill>
                  <a:srgbClr val="FF0000"/>
                </a:solidFill>
              </a:rPr>
              <a:t>pumpa </a:t>
            </a:r>
            <a:r>
              <a:rPr lang="sk-SK" u="sng" dirty="0" smtClean="0">
                <a:solidFill>
                  <a:srgbClr val="FF0000"/>
                </a:solidFill>
              </a:rPr>
              <a:t>na nafúkanie , poprípade novú dušu , záplatu ...</a:t>
            </a:r>
          </a:p>
          <a:p>
            <a:pPr marL="514350" indent="-514350"/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Postup :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Odmontujte koleso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Povytianite</a:t>
            </a: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plášť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Vytiahnite dušu a skontrolujte plášť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Vložte novú dušu poprípade starú (zalepenú)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Uchyťte plášť do ráfika a nafúkaje dušu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Nakoniec nasaďte koleso na bicykel</a:t>
            </a: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Náradie na opravu defektu :</a:t>
            </a:r>
            <a:endParaRPr lang="sk-SK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Content Placeholder 3" descr="naradi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09" y="2357430"/>
            <a:ext cx="4114829" cy="3857652"/>
          </a:xfrm>
        </p:spPr>
      </p:pic>
      <p:pic>
        <p:nvPicPr>
          <p:cNvPr id="5" name="Picture 4" descr="pump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2428868"/>
            <a:ext cx="3214710" cy="3643338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Druhy bicyklov :</a:t>
            </a:r>
            <a:endParaRPr lang="sk-SK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Druhy bicyklov sú : </a:t>
            </a:r>
            <a:r>
              <a:rPr lang="sk-SK" u="sng" dirty="0" smtClean="0">
                <a:solidFill>
                  <a:srgbClr val="FF0000"/>
                </a:solidFill>
              </a:rPr>
              <a:t>horské bicykle , detské , fittnes bicykle , citybikes ....... </a:t>
            </a:r>
          </a:p>
          <a:p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Každý je určený na niečo iné.</a:t>
            </a:r>
          </a:p>
          <a:p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Napríklad horský je určený </a:t>
            </a: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do </a:t>
            </a: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ťažšieho terénu a citybike je určený do mesta.</a:t>
            </a:r>
            <a:endParaRPr lang="sk-SK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Malý testík :</a:t>
            </a:r>
            <a:endParaRPr lang="sk-SK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Je nutné používať reflexné prvky ?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Je horský bicykel určený do mesta ?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Čo patrí medzi ochranné prvky?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Načo sa využíva pumpa?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Je nutné používať prilbu?</a:t>
            </a:r>
            <a:endParaRPr lang="sk-SK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Odpovede :</a:t>
            </a:r>
            <a:endParaRPr lang="sk-SK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dirty="0" smtClean="0">
                <a:solidFill>
                  <a:srgbClr val="FFC000"/>
                </a:solidFill>
              </a:rPr>
              <a:t>Odpoveď : </a:t>
            </a: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áno 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>
                <a:solidFill>
                  <a:srgbClr val="FFC000"/>
                </a:solidFill>
              </a:rPr>
              <a:t>Odpoveď :  </a:t>
            </a: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je určený do horšieho terénu nie do mesta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>
                <a:solidFill>
                  <a:srgbClr val="FFC000"/>
                </a:solidFill>
              </a:rPr>
              <a:t>Odpoveď : </a:t>
            </a: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prilba , chrániče na ruky nohy ...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>
                <a:solidFill>
                  <a:srgbClr val="FFC000"/>
                </a:solidFill>
              </a:rPr>
              <a:t>Odpoveď : </a:t>
            </a:r>
            <a:r>
              <a:rPr lang="sk-SK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 dofukovanie kolesa / opravu defektu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>
                <a:solidFill>
                  <a:srgbClr val="FFC000"/>
                </a:solidFill>
              </a:rPr>
              <a:t>Odpoveď </a:t>
            </a:r>
            <a:r>
              <a:rPr lang="sk-SK" smtClean="0">
                <a:solidFill>
                  <a:srgbClr val="FFC000"/>
                </a:solidFill>
              </a:rPr>
              <a:t>: </a:t>
            </a:r>
            <a:r>
              <a:rPr lang="sk-SK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samo</a:t>
            </a:r>
            <a:endParaRPr lang="sk-SK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 smtClean="0">
                <a:solidFill>
                  <a:srgbClr val="FFC000"/>
                </a:solidFill>
              </a:rPr>
              <a:t>Ďakujem za Pozornosť!!!</a:t>
            </a:r>
            <a:endParaRPr lang="sk-SK" b="1" i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Vypracoval René Farkašovský 7.B...</a:t>
            </a:r>
            <a:endParaRPr lang="sk-SK" dirty="0"/>
          </a:p>
        </p:txBody>
      </p:sp>
      <p:sp>
        <p:nvSpPr>
          <p:cNvPr id="4" name="Left Arrow 3"/>
          <p:cNvSpPr/>
          <p:nvPr/>
        </p:nvSpPr>
        <p:spPr>
          <a:xfrm>
            <a:off x="5214942" y="4643446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Right Arrow 4"/>
          <p:cNvSpPr/>
          <p:nvPr/>
        </p:nvSpPr>
        <p:spPr>
          <a:xfrm>
            <a:off x="1928794" y="45720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Up Arrow 5"/>
          <p:cNvSpPr/>
          <p:nvPr/>
        </p:nvSpPr>
        <p:spPr>
          <a:xfrm>
            <a:off x="3786182" y="5572140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Down Arrow 6"/>
          <p:cNvSpPr/>
          <p:nvPr/>
        </p:nvSpPr>
        <p:spPr>
          <a:xfrm>
            <a:off x="3857620" y="307181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Picture 7" descr="prilb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4071942"/>
            <a:ext cx="2286016" cy="150019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</TotalTime>
  <Words>209</Words>
  <Application>Microsoft Office PowerPoint</Application>
  <PresentationFormat>Prezentácia na obrazovke (4:3)</PresentationFormat>
  <Paragraphs>37</Paragraphs>
  <Slides>9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Flow</vt:lpstr>
      <vt:lpstr>Bicykel a jeho výbava</vt:lpstr>
      <vt:lpstr>Bicykel</vt:lpstr>
      <vt:lpstr>Časti bicykla</vt:lpstr>
      <vt:lpstr>Defekt</vt:lpstr>
      <vt:lpstr>Náradie na opravu defektu :</vt:lpstr>
      <vt:lpstr>Druhy bicyklov :</vt:lpstr>
      <vt:lpstr>Malý testík :</vt:lpstr>
      <vt:lpstr>Odpovede :</vt:lpstr>
      <vt:lpstr>Ďakujem za Pozornosť!!!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Bycikel a jeho výbava</dc:title>
  <dc:creator>NB</dc:creator>
  <cp:lastModifiedBy>Andrea</cp:lastModifiedBy>
  <cp:revision>10</cp:revision>
  <dcterms:created xsi:type="dcterms:W3CDTF">2014-09-30T12:59:25Z</dcterms:created>
  <dcterms:modified xsi:type="dcterms:W3CDTF">2014-10-28T20:03:12Z</dcterms:modified>
</cp:coreProperties>
</file>